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9" r:id="rId5"/>
    <p:sldId id="260" r:id="rId6"/>
    <p:sldId id="262" r:id="rId7"/>
    <p:sldId id="263" r:id="rId8"/>
    <p:sldId id="261" r:id="rId9"/>
    <p:sldId id="258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GoB.bmp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038600" y="2895600"/>
            <a:ext cx="1371600" cy="1415845"/>
          </a:xfrm>
          <a:prstGeom prst="rect">
            <a:avLst/>
          </a:prstGeom>
          <a:effectLst>
            <a:softEdge rad="3175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Autofit/>
          </a:bodyPr>
          <a:lstStyle/>
          <a:p>
            <a:r>
              <a:rPr lang="en-US" sz="9600" dirty="0" err="1" smtClean="0"/>
              <a:t>স্বাগতম</a:t>
            </a:r>
            <a:endParaRPr lang="en-MY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আব্দুল্লাহ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আল-মাহমুদ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আধ্যাপক</a:t>
            </a:r>
            <a:endParaRPr lang="en-US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টিচার্স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ট্রেনিং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সিলেট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MY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উদাহরণঃ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800" dirty="0" smtClean="0"/>
              <a:t>3x + 2 = 2x + 5</a:t>
            </a:r>
          </a:p>
          <a:p>
            <a:pPr>
              <a:buNone/>
            </a:pPr>
            <a:r>
              <a:rPr lang="en-US" sz="4800" dirty="0" smtClean="0"/>
              <a:t>4x + 5 = 13</a:t>
            </a:r>
          </a:p>
          <a:p>
            <a:pPr>
              <a:buNone/>
            </a:pP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MY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একক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দু’টি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খাতায়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14350" indent="-51435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2286000" y="304800"/>
            <a:ext cx="4648200" cy="17526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ounded Rectangle 4"/>
          <p:cNvSpPr/>
          <p:nvPr/>
        </p:nvSpPr>
        <p:spPr>
          <a:xfrm>
            <a:off x="533400" y="4495800"/>
            <a:ext cx="8077200" cy="1905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685800" y="1981200"/>
            <a:ext cx="74676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7030A0"/>
                </a:solidFill>
              </a:rPr>
              <a:t>3x</a:t>
            </a:r>
          </a:p>
          <a:p>
            <a:pPr marL="400050" indent="-400050"/>
            <a:endParaRPr lang="en-US" sz="2000" dirty="0" smtClean="0">
              <a:solidFill>
                <a:srgbClr val="7030A0"/>
              </a:solidFill>
            </a:endParaRPr>
          </a:p>
          <a:p>
            <a:pPr marL="400050" indent="-400050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7030A0"/>
                </a:solidFill>
              </a:rPr>
              <a:t>4x+1                            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বাম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পার্শ্বের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উল্লেখিতগুলো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ও 		           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000" dirty="0" smtClean="0">
              <a:solidFill>
                <a:srgbClr val="7030A0"/>
              </a:solidFill>
            </a:endParaRPr>
          </a:p>
          <a:p>
            <a:pPr marL="400050" indent="-400050"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7030A0"/>
                </a:solidFill>
              </a:rPr>
              <a:t>5x + 6 = 11</a:t>
            </a:r>
            <a:endParaRPr lang="en-MY" sz="2000" dirty="0">
              <a:solidFill>
                <a:srgbClr val="7030A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2514600" y="2133600"/>
            <a:ext cx="5334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13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MY" sz="6600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–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ষ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ষ্ঠ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dirty="0" smtClean="0"/>
              <a:t> </a:t>
            </a:r>
            <a:endParaRPr lang="en-MY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e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2743200"/>
            <a:ext cx="2276341" cy="1600200"/>
          </a:xfrm>
          <a:prstGeom prst="rect">
            <a:avLst/>
          </a:prstGeom>
        </p:spPr>
      </p:pic>
      <p:pic>
        <p:nvPicPr>
          <p:cNvPr id="5" name="Picture 4" descr="e3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2600" y="2514600"/>
            <a:ext cx="1928813" cy="1928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71800" y="48006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- ১</a:t>
            </a:r>
            <a:endParaRPr lang="en-MY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0" y="4736068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– ২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pic>
        <p:nvPicPr>
          <p:cNvPr id="4" name="Content Placeholder 3" descr="e2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6600" y="2895600"/>
            <a:ext cx="2601533" cy="1828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6800" y="26670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2x</a:t>
            </a:r>
            <a:endParaRPr lang="en-MY" sz="2800" b="1" dirty="0">
              <a:solidFill>
                <a:srgbClr val="00B050"/>
              </a:solidFill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rot="16200000" flipH="1">
            <a:off x="2014210" y="2700010"/>
            <a:ext cx="84838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772400" y="2362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MY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5943600" y="2895600"/>
            <a:ext cx="1828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667000" y="5334000"/>
            <a:ext cx="4343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2x = 8</a:t>
            </a:r>
            <a:endParaRPr lang="en-MY" sz="3600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উদাহরণ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X + 10   =   15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3400" y="1600200"/>
            <a:ext cx="1371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2362200" y="1600200"/>
            <a:ext cx="914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/>
          <p:cNvSpPr txBox="1"/>
          <p:nvPr/>
        </p:nvSpPr>
        <p:spPr>
          <a:xfrm>
            <a:off x="685800" y="3897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বামপক্ষ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897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ডানপক্ষ</a:t>
            </a:r>
            <a:endParaRPr lang="en-MY" dirty="0"/>
          </a:p>
        </p:txBody>
      </p:sp>
      <p:cxnSp>
        <p:nvCxnSpPr>
          <p:cNvPr id="9" name="Straight Arrow Connector 8"/>
          <p:cNvCxnSpPr>
            <a:stCxn id="4" idx="2"/>
          </p:cNvCxnSpPr>
          <p:nvPr/>
        </p:nvCxnSpPr>
        <p:spPr>
          <a:xfrm rot="5400000">
            <a:off x="457200" y="30480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</p:cNvCxnSpPr>
          <p:nvPr/>
        </p:nvCxnSpPr>
        <p:spPr>
          <a:xfrm rot="5400000">
            <a:off x="2095500" y="30099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3x + 2 = 2x + 5</a:t>
            </a:r>
            <a:endParaRPr lang="en-MY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2209800"/>
            <a:ext cx="9144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905000" y="2209800"/>
            <a:ext cx="9144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723900" y="2552700"/>
            <a:ext cx="1295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1524000" y="2590800"/>
            <a:ext cx="1295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14400" y="3733800"/>
            <a:ext cx="19050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MY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3x + 2 = 2x + 5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1295400" y="2133600"/>
            <a:ext cx="6705600" cy="3352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= </a:t>
            </a:r>
            <a:r>
              <a:rPr lang="en-US" sz="3600" dirty="0" err="1" smtClean="0"/>
              <a:t>চিহ্নের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দ্বারা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রাশির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সাথে</a:t>
            </a:r>
            <a:r>
              <a:rPr lang="en-US" sz="3600" dirty="0" smtClean="0"/>
              <a:t> </a:t>
            </a:r>
            <a:r>
              <a:rPr lang="en-US" sz="3600" dirty="0" err="1" smtClean="0"/>
              <a:t>অপর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রাশির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সম্পর্ককে</a:t>
            </a:r>
            <a:r>
              <a:rPr lang="en-US" sz="3600" dirty="0" smtClean="0"/>
              <a:t> </a:t>
            </a:r>
            <a:r>
              <a:rPr lang="en-US" sz="3600" dirty="0" err="1" smtClean="0"/>
              <a:t>সমীকরণ</a:t>
            </a:r>
            <a:r>
              <a:rPr lang="en-US" sz="3600" dirty="0" smtClean="0"/>
              <a:t> </a:t>
            </a:r>
            <a:r>
              <a:rPr lang="en-US" sz="3600" dirty="0" err="1" smtClean="0"/>
              <a:t>বলা</a:t>
            </a:r>
            <a:r>
              <a:rPr lang="en-US" sz="3600" dirty="0" smtClean="0"/>
              <a:t> </a:t>
            </a:r>
            <a:r>
              <a:rPr lang="en-US" sz="3600" dirty="0" err="1" smtClean="0"/>
              <a:t>হয়</a:t>
            </a:r>
            <a:r>
              <a:rPr lang="en-US" sz="3600" dirty="0" smtClean="0"/>
              <a:t>। </a:t>
            </a:r>
            <a:endParaRPr lang="en-MY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48200" y="990600"/>
            <a:ext cx="2209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239000" y="15240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চিহ্ন</a:t>
            </a:r>
            <a:endParaRPr lang="en-MY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2x </a:t>
            </a:r>
            <a:r>
              <a:rPr lang="en-MY" dirty="0" smtClean="0"/>
              <a:t>= 8</a:t>
            </a:r>
          </a:p>
          <a:p>
            <a:pPr>
              <a:buNone/>
            </a:pPr>
            <a:r>
              <a:rPr lang="en-US" dirty="0" smtClean="0"/>
              <a:t>X + 5 = 7</a:t>
            </a:r>
          </a:p>
          <a:p>
            <a:pPr>
              <a:buNone/>
            </a:pPr>
            <a:r>
              <a:rPr lang="en-US" dirty="0" smtClean="0"/>
              <a:t>X + 10 = 15</a:t>
            </a:r>
          </a:p>
          <a:p>
            <a:pPr>
              <a:buNone/>
            </a:pPr>
            <a:r>
              <a:rPr lang="en-US" dirty="0" smtClean="0"/>
              <a:t>3x + 2 = 2x + 5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11" name="Oval 10"/>
          <p:cNvSpPr/>
          <p:nvPr/>
        </p:nvSpPr>
        <p:spPr>
          <a:xfrm>
            <a:off x="762000" y="3505200"/>
            <a:ext cx="2286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Oval 11"/>
          <p:cNvSpPr/>
          <p:nvPr/>
        </p:nvSpPr>
        <p:spPr>
          <a:xfrm>
            <a:off x="381000" y="2819400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Oval 8"/>
          <p:cNvSpPr/>
          <p:nvPr/>
        </p:nvSpPr>
        <p:spPr>
          <a:xfrm>
            <a:off x="457200" y="2286000"/>
            <a:ext cx="457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Oval 9"/>
          <p:cNvSpPr/>
          <p:nvPr/>
        </p:nvSpPr>
        <p:spPr>
          <a:xfrm>
            <a:off x="685800" y="1676400"/>
            <a:ext cx="3048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Right Brace 3"/>
          <p:cNvSpPr/>
          <p:nvPr/>
        </p:nvSpPr>
        <p:spPr>
          <a:xfrm>
            <a:off x="3505200" y="1524000"/>
            <a:ext cx="1676400" cy="2514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TextBox 4"/>
          <p:cNvSpPr txBox="1"/>
          <p:nvPr/>
        </p:nvSpPr>
        <p:spPr>
          <a:xfrm>
            <a:off x="5334000" y="2590800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সমীকরণগুলো</a:t>
            </a:r>
            <a:r>
              <a:rPr lang="en-US" sz="2000" dirty="0" smtClean="0"/>
              <a:t> </a:t>
            </a:r>
            <a:r>
              <a:rPr lang="en-US" sz="2000" dirty="0" err="1" smtClean="0"/>
              <a:t>কে</a:t>
            </a:r>
            <a:r>
              <a:rPr lang="en-US" sz="2000" dirty="0" smtClean="0"/>
              <a:t> </a:t>
            </a:r>
            <a:r>
              <a:rPr lang="en-US" sz="2000" dirty="0" err="1" smtClean="0"/>
              <a:t>কী</a:t>
            </a:r>
            <a:r>
              <a:rPr lang="en-US" sz="2000" dirty="0" smtClean="0"/>
              <a:t> </a:t>
            </a:r>
            <a:r>
              <a:rPr lang="en-US" sz="2000" dirty="0" err="1" smtClean="0"/>
              <a:t>ধরণের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সমীকরণ</a:t>
            </a:r>
            <a:r>
              <a:rPr lang="en-US" sz="2000" dirty="0" smtClean="0"/>
              <a:t> </a:t>
            </a:r>
            <a:r>
              <a:rPr lang="en-US" sz="2000" dirty="0" err="1" smtClean="0"/>
              <a:t>বলে</a:t>
            </a:r>
            <a:r>
              <a:rPr lang="en-US" sz="2000" dirty="0" smtClean="0"/>
              <a:t>?</a:t>
            </a:r>
          </a:p>
          <a:p>
            <a:endParaRPr lang="en-MY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2514600" y="4648200"/>
            <a:ext cx="44958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0800000" flipV="1">
            <a:off x="914400" y="1143000"/>
            <a:ext cx="3276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914400" y="1143000"/>
            <a:ext cx="3276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838200" y="1143000"/>
            <a:ext cx="33528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 flipV="1">
            <a:off x="914400" y="1143000"/>
            <a:ext cx="3276600" cy="2362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4343400" y="609600"/>
            <a:ext cx="30480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অজ্ঞাত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MY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505200"/>
            <a:ext cx="2286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2019300" y="1409700"/>
            <a:ext cx="236220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2" grpId="0" animBg="1"/>
      <p:bldP spid="9" grpId="0" animBg="1"/>
      <p:bldP spid="10" grpId="0" animBg="1"/>
      <p:bldP spid="4" grpId="0" animBg="1"/>
      <p:bldP spid="5" grpId="0"/>
      <p:bldP spid="6" grpId="0" animBg="1"/>
      <p:bldP spid="29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573</TotalTime>
  <Words>158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আজকের পাঠ</vt:lpstr>
      <vt:lpstr>শিখনফল</vt:lpstr>
      <vt:lpstr>ছবিগুলো লক্ষ্য কর</vt:lpstr>
      <vt:lpstr>Slide 5</vt:lpstr>
      <vt:lpstr>উদাহরণ</vt:lpstr>
      <vt:lpstr>বীজগণিতীয় রাশি  </vt:lpstr>
      <vt:lpstr>3x + 2 = 2x + 5</vt:lpstr>
      <vt:lpstr>Slide 9</vt:lpstr>
      <vt:lpstr>Slide 10</vt:lpstr>
      <vt:lpstr>একক কাজ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Abdullah</dc:creator>
  <cp:lastModifiedBy>PMO</cp:lastModifiedBy>
  <cp:revision>47</cp:revision>
  <dcterms:created xsi:type="dcterms:W3CDTF">2006-08-16T00:00:00Z</dcterms:created>
  <dcterms:modified xsi:type="dcterms:W3CDTF">2013-04-02T09:03:09Z</dcterms:modified>
</cp:coreProperties>
</file>